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10" d="100"/>
          <a:sy n="110" d="100"/>
        </p:scale>
        <p:origin x="-3036" y="169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746E77-818D-4D67-B731-00060BC0C715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670425" y="9677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103 N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4357694" y="9096404"/>
            <a:ext cx="1413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/>
              <a:t>Distribution depuis </a:t>
            </a:r>
            <a:endParaRPr lang="fr-FR" sz="1200" dirty="0" smtClean="0"/>
          </a:p>
          <a:p>
            <a:r>
              <a:rPr lang="fr-FR" sz="1200" dirty="0" smtClean="0"/>
              <a:t>TPN1-20-033, T5-2</a:t>
            </a:r>
            <a:endParaRPr lang="fr-FR" sz="12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286000" y="6248400"/>
            <a:ext cx="1524000" cy="7620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</a:p>
          <a:p>
            <a:pPr algn="ctr"/>
            <a:r>
              <a:rPr lang="fr-FR" sz="1200" dirty="0" smtClean="0"/>
              <a:t>T5-2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2286000" y="4419600"/>
            <a:ext cx="1524000" cy="762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 smtClean="0"/>
              <a:t>TPN1-20-033</a:t>
            </a:r>
            <a:endParaRPr lang="fr-FR" sz="1200" dirty="0"/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2286000" y="2971800"/>
            <a:ext cx="15240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TPN1.20.003A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4495800" y="2971800"/>
            <a:ext cx="15240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TPN1.20.003B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4495800" y="4419600"/>
            <a:ext cx="15240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TPN2.20.009</a:t>
            </a: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2971800" y="5181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 flipV="1">
            <a:off x="29718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38100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2971800" y="37338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3505200" y="4038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5257800" y="3733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357826" y="9667908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572140" y="8982000"/>
            <a:ext cx="4235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PN-N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20</TotalTime>
  <Words>16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6</cp:revision>
  <dcterms:created xsi:type="dcterms:W3CDTF">2011-03-08T08:51:29Z</dcterms:created>
  <dcterms:modified xsi:type="dcterms:W3CDTF">2011-12-19T11:11:20Z</dcterms:modified>
</cp:coreProperties>
</file>